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  <p:sldId id="264" r:id="rId7"/>
    <p:sldId id="260" r:id="rId8"/>
    <p:sldId id="261" r:id="rId9"/>
    <p:sldId id="262" r:id="rId10"/>
    <p:sldId id="266" r:id="rId11"/>
    <p:sldId id="263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5" autoAdjust="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AEDF0-4D74-4E88-8574-BED4CF6F3A29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5C2C0-5C0D-490D-B0D1-7A20DB870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376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AEDF0-4D74-4E88-8574-BED4CF6F3A29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5C2C0-5C0D-490D-B0D1-7A20DB870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397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AEDF0-4D74-4E88-8574-BED4CF6F3A29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5C2C0-5C0D-490D-B0D1-7A20DB870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975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AEDF0-4D74-4E88-8574-BED4CF6F3A29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5C2C0-5C0D-490D-B0D1-7A20DB870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384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AEDF0-4D74-4E88-8574-BED4CF6F3A29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5C2C0-5C0D-490D-B0D1-7A20DB870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106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AEDF0-4D74-4E88-8574-BED4CF6F3A29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5C2C0-5C0D-490D-B0D1-7A20DB870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37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AEDF0-4D74-4E88-8574-BED4CF6F3A29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5C2C0-5C0D-490D-B0D1-7A20DB870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604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AEDF0-4D74-4E88-8574-BED4CF6F3A29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5C2C0-5C0D-490D-B0D1-7A20DB870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334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AEDF0-4D74-4E88-8574-BED4CF6F3A29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5C2C0-5C0D-490D-B0D1-7A20DB870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502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AEDF0-4D74-4E88-8574-BED4CF6F3A29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5C2C0-5C0D-490D-B0D1-7A20DB870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71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AEDF0-4D74-4E88-8574-BED4CF6F3A29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5C2C0-5C0D-490D-B0D1-7A20DB870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310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AEDF0-4D74-4E88-8574-BED4CF6F3A29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5C2C0-5C0D-490D-B0D1-7A20DB870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6085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latin typeface="Arnprior" panose="02000400000000000000" pitchFamily="2" charset="0"/>
              </a:rPr>
              <a:t>RUSSIA</a:t>
            </a:r>
            <a:endParaRPr lang="en-US" sz="6600" dirty="0">
              <a:latin typeface="Arnprior" panose="020004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Geography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88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1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381000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Trans-Siberian Railroad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1778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Siberia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LARGER THAN THE U.S., LESS THAN 15 MILLION PEOPLE </a:t>
            </a:r>
          </a:p>
          <a:p>
            <a:r>
              <a:rPr lang="en-US" dirty="0" smtClean="0"/>
              <a:t>CHALLENGING ENVIRONMENT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DISTANCE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COLD TEMPERATURES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ARCTIC WINDS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POOR SOILS</a:t>
            </a:r>
          </a:p>
          <a:p>
            <a:r>
              <a:rPr lang="en-US" dirty="0" smtClean="0"/>
              <a:t>RESOURCE POTENTIAL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PRECIOUS MINERALS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METALLIC ORES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OIL AND NATURAL GAS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TIMBER</a:t>
            </a:r>
          </a:p>
          <a:p>
            <a:endParaRPr lang="en-US" dirty="0"/>
          </a:p>
        </p:txBody>
      </p:sp>
      <p:pic>
        <p:nvPicPr>
          <p:cNvPr id="2050" name="Picture 2" descr="C:\Users\jadams\AppData\Local\Microsoft\Windows\Temporary Internet Files\Content.IE5\NO79EIB1\MP90042515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429000"/>
            <a:ext cx="4571999" cy="303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59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Yakutsk, Siberia</a:t>
            </a:r>
            <a:br>
              <a:rPr lang="en-US" dirty="0" smtClean="0"/>
            </a:br>
            <a:r>
              <a:rPr lang="en-US" dirty="0" smtClean="0"/>
              <a:t>What is the temperature today?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0980"/>
            <a:ext cx="9144000" cy="5357019"/>
          </a:xfrm>
        </p:spPr>
      </p:pic>
      <p:sp>
        <p:nvSpPr>
          <p:cNvPr id="5" name="TextBox 4"/>
          <p:cNvSpPr txBox="1"/>
          <p:nvPr/>
        </p:nvSpPr>
        <p:spPr>
          <a:xfrm>
            <a:off x="3352800" y="6230034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http://www.bing.com/weather/search?q=Yakutsk%20temp&amp;unit=F&amp;qpvt=Yakutsk+temp&amp;FORM=DTPWEA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9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Geographic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Larges country in the world</a:t>
            </a:r>
          </a:p>
          <a:p>
            <a:r>
              <a:rPr lang="en-US" dirty="0" smtClean="0"/>
              <a:t>Former colonial power</a:t>
            </a:r>
          </a:p>
          <a:p>
            <a:r>
              <a:rPr lang="en-US" dirty="0" smtClean="0"/>
              <a:t>Population and development concentrated in the west (west of Ural Mountains).</a:t>
            </a:r>
          </a:p>
          <a:p>
            <a:r>
              <a:rPr lang="en-US" dirty="0" smtClean="0"/>
              <a:t>Culturally diverse, but dominated by the Russian culture.</a:t>
            </a:r>
          </a:p>
          <a:p>
            <a:r>
              <a:rPr lang="en-US" dirty="0" smtClean="0"/>
              <a:t>Ports are limited due to climate/ice.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68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73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Dimension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Spans 11 Time Zones</a:t>
            </a:r>
          </a:p>
          <a:p>
            <a:r>
              <a:rPr lang="en-US" dirty="0" smtClean="0"/>
              <a:t>From East to West: Gulf of Finland to Alaska</a:t>
            </a:r>
          </a:p>
          <a:p>
            <a:r>
              <a:rPr lang="en-US" dirty="0" smtClean="0"/>
              <a:t>From North to South: Above the Arctic Circle to Salt Lake</a:t>
            </a:r>
          </a:p>
          <a:p>
            <a:r>
              <a:rPr lang="en-US" dirty="0" smtClean="0"/>
              <a:t>Twice the size of the United States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495800"/>
            <a:ext cx="7848600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86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Russia’s Regions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RUSSIAN PLAIN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EASTWARD CONTINUATION OF NORTH EUROPEAN PLAIN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CORE AREA (MOSCOW)</a:t>
            </a:r>
          </a:p>
          <a:p>
            <a:r>
              <a:rPr lang="en-US" dirty="0" smtClean="0"/>
              <a:t>URAL MOUNTAINS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2,000 MILES LONG (NORTH-SOUTH)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SOURCE OF MINERALS</a:t>
            </a:r>
          </a:p>
          <a:p>
            <a:r>
              <a:rPr lang="en-US" dirty="0" smtClean="0"/>
              <a:t>WEST SIBERIAN PLAIN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WORLD’S LARGEST LOWLANDS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PERMAFROST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72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Regions of Russia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5542"/>
            <a:ext cx="9171709" cy="65730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3886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Europe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077200" y="4070866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Pacific Ocean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24200" y="4255532"/>
            <a:ext cx="304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</a:t>
            </a:r>
          </a:p>
          <a:p>
            <a:r>
              <a:rPr lang="en-US" dirty="0" smtClean="0"/>
              <a:t>R</a:t>
            </a:r>
          </a:p>
          <a:p>
            <a:r>
              <a:rPr lang="en-US" dirty="0" smtClean="0"/>
              <a:t>A</a:t>
            </a:r>
          </a:p>
          <a:p>
            <a:r>
              <a:rPr lang="en-US" dirty="0" smtClean="0"/>
              <a:t>L</a:t>
            </a:r>
          </a:p>
          <a:p>
            <a:r>
              <a:rPr lang="en-US" dirty="0"/>
              <a:t>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99709" y="4255532"/>
            <a:ext cx="1572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Siberia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00200" y="4717197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Russian Plains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54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Ural Mountains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NORTH-SOUTH LENGTH COVERS 2000 MILES</a:t>
            </a:r>
          </a:p>
          <a:p>
            <a:endParaRPr lang="en-US" dirty="0" smtClean="0"/>
          </a:p>
          <a:p>
            <a:r>
              <a:rPr lang="en-US" dirty="0" smtClean="0"/>
              <a:t>CENTRAL URALS ARE THE LOWEST SECTION AND INCLUDE SEVERAL KEY CROSSING PLACES</a:t>
            </a:r>
          </a:p>
          <a:p>
            <a:endParaRPr lang="en-US" dirty="0" smtClean="0"/>
          </a:p>
          <a:p>
            <a:r>
              <a:rPr lang="en-US" dirty="0" smtClean="0"/>
              <a:t>URAL FORESTS AND MINERALS HAVE BEEN THE SOURCE FOR INDUSTRIALIZATION</a:t>
            </a:r>
          </a:p>
          <a:p>
            <a:endParaRPr lang="en-US" dirty="0" smtClean="0"/>
          </a:p>
          <a:p>
            <a:r>
              <a:rPr lang="en-US" dirty="0" smtClean="0"/>
              <a:t>SOURCE OF AT LEAST TWENTY DIFFERENT COMMERCIALLY USABLE MINERALS</a:t>
            </a:r>
          </a:p>
          <a:p>
            <a:endParaRPr lang="en-US" dirty="0"/>
          </a:p>
        </p:txBody>
      </p:sp>
      <p:pic>
        <p:nvPicPr>
          <p:cNvPr id="3074" name="Picture 2" descr="C:\Users\jadams\AppData\Local\Microsoft\Windows\Temporary Internet Files\Content.IE5\AS24GID3\MC900433919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191991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jadams\AppData\Local\Microsoft\Windows\Temporary Internet Files\Content.IE5\YL3OR3L1\MC90035258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881" y="152400"/>
            <a:ext cx="1547619" cy="152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jadams\AppData\Local\Microsoft\Windows\Temporary Internet Files\Content.IE5\J7CHZOU8\MC90031128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186891" cy="181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jadams\AppData\Local\Microsoft\Windows\Temporary Internet Files\Content.IE5\HS33IBRI\MM900365284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66" y="5867400"/>
            <a:ext cx="2061134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17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Siberian Plain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WORLD’S LARGEST CONTINUOUS LOWLAND</a:t>
            </a:r>
          </a:p>
          <a:p>
            <a:r>
              <a:rPr lang="en-US" dirty="0" smtClean="0"/>
              <a:t> INCLUDES SEVERAL MAJOR RIVER BASINS</a:t>
            </a:r>
          </a:p>
          <a:p>
            <a:r>
              <a:rPr lang="en-US" dirty="0" smtClean="0"/>
              <a:t>SPARSELY SETTLED</a:t>
            </a:r>
          </a:p>
          <a:p>
            <a:r>
              <a:rPr lang="en-US" dirty="0" smtClean="0"/>
              <a:t> LIMITED ACCESS</a:t>
            </a:r>
          </a:p>
          <a:p>
            <a:r>
              <a:rPr lang="en-US" dirty="0" smtClean="0"/>
              <a:t> RESTRICTIVE CLIMATE</a:t>
            </a:r>
          </a:p>
          <a:p>
            <a:r>
              <a:rPr lang="en-US" dirty="0" smtClean="0"/>
              <a:t> PERMAFROST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C:\Users\jadams\AppData\Local\Microsoft\Windows\Temporary Internet Files\Content.IE5\AS24GID3\MP90042532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108" y="4190999"/>
            <a:ext cx="3429892" cy="228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85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Restrictive Climate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AGRICULTURE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SHORT GROWING SEASONS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EROSION (ACCELERATED VIA SNOW MELT)</a:t>
            </a:r>
          </a:p>
          <a:p>
            <a:r>
              <a:rPr lang="en-US" dirty="0" smtClean="0"/>
              <a:t>SETTLEMENT PATTERNS &amp; TRANSPORTATION (limited)</a:t>
            </a:r>
          </a:p>
          <a:p>
            <a:r>
              <a:rPr lang="en-US" dirty="0" smtClean="0"/>
              <a:t>INDUSTRY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HIGH ENERGY CONSUMPTION (for heat)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EXTRACTION (more expensive in permafrost)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37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259</Words>
  <Application>Microsoft Office PowerPoint</Application>
  <PresentationFormat>On-screen Show (4:3)</PresentationFormat>
  <Paragraphs>71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RUSSIA</vt:lpstr>
      <vt:lpstr>Major Geographic Features</vt:lpstr>
      <vt:lpstr>PowerPoint Presentation</vt:lpstr>
      <vt:lpstr>Dimension</vt:lpstr>
      <vt:lpstr>Russia’s Regions</vt:lpstr>
      <vt:lpstr>Regions of Russia</vt:lpstr>
      <vt:lpstr>Ural Mountains</vt:lpstr>
      <vt:lpstr>Siberian Plain</vt:lpstr>
      <vt:lpstr>Restrictive Climate</vt:lpstr>
      <vt:lpstr>PowerPoint Presentation</vt:lpstr>
      <vt:lpstr>Siberia</vt:lpstr>
      <vt:lpstr>Yakutsk, Siberia What is the temperature today?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RUSSIA</dc:title>
  <dc:creator>Jennifer L. Adams</dc:creator>
  <cp:lastModifiedBy>Jennifer L. Adams</cp:lastModifiedBy>
  <cp:revision>6</cp:revision>
  <dcterms:created xsi:type="dcterms:W3CDTF">2014-02-11T01:04:02Z</dcterms:created>
  <dcterms:modified xsi:type="dcterms:W3CDTF">2014-02-11T01:51:03Z</dcterms:modified>
</cp:coreProperties>
</file>