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C6BE31-6694-4926-8E55-B9BD0AEA2C3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738D6F-5BD4-4376-AB3B-5709DC264F7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Geography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Pyramids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Geographers want to have this type of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2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population pyramid, also called an age structure diagram, is a graphical illustration that shows the distribution of various age groups in a population (typically that of a country or region of the world), which forms the shape of a pyramid when the population is growing.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36" y="1527175"/>
            <a:ext cx="6681216" cy="4572000"/>
          </a:xfrm>
        </p:spPr>
      </p:pic>
    </p:spTree>
    <p:extLst>
      <p:ext uri="{BB962C8B-B14F-4D97-AF65-F5344CB8AC3E}">
        <p14:creationId xmlns:p14="http://schemas.microsoft.com/office/powerpoint/2010/main" val="42568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Male/ Female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Percentage of overall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does a country want to know how many Males &amp; Females they have?</a:t>
            </a:r>
          </a:p>
          <a:p>
            <a:endParaRPr lang="en-US" dirty="0"/>
          </a:p>
          <a:p>
            <a:r>
              <a:rPr lang="en-US" dirty="0" smtClean="0"/>
              <a:t>Why is it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4359"/>
            <a:ext cx="7772400" cy="4874971"/>
          </a:xfrm>
        </p:spPr>
      </p:pic>
    </p:spTree>
    <p:extLst>
      <p:ext uri="{BB962C8B-B14F-4D97-AF65-F5344CB8AC3E}">
        <p14:creationId xmlns:p14="http://schemas.microsoft.com/office/powerpoint/2010/main" val="22567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does a country want to know the ages of there population?</a:t>
            </a:r>
          </a:p>
          <a:p>
            <a:endParaRPr lang="en-US" dirty="0"/>
          </a:p>
          <a:p>
            <a:r>
              <a:rPr lang="en-US" dirty="0" smtClean="0"/>
              <a:t>Why is it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39852"/>
            <a:ext cx="7886953" cy="4256148"/>
          </a:xfrm>
        </p:spPr>
      </p:pic>
    </p:spTree>
    <p:extLst>
      <p:ext uri="{BB962C8B-B14F-4D97-AF65-F5344CB8AC3E}">
        <p14:creationId xmlns:p14="http://schemas.microsoft.com/office/powerpoint/2010/main" val="27919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Egypt Population </a:t>
            </a:r>
            <a:r>
              <a:rPr lang="en-US" dirty="0" smtClean="0"/>
              <a:t>Pyramid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7414"/>
            <a:ext cx="8289132" cy="4242385"/>
          </a:xfrm>
        </p:spPr>
      </p:pic>
    </p:spTree>
    <p:extLst>
      <p:ext uri="{BB962C8B-B14F-4D97-AF65-F5344CB8AC3E}">
        <p14:creationId xmlns:p14="http://schemas.microsoft.com/office/powerpoint/2010/main" val="4101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131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Population Pyramids</vt:lpstr>
      <vt:lpstr>Population Pyramid</vt:lpstr>
      <vt:lpstr>Population Pyramid</vt:lpstr>
      <vt:lpstr>Population Pyramids</vt:lpstr>
      <vt:lpstr>Population Pyramid</vt:lpstr>
      <vt:lpstr>Population Pyramid</vt:lpstr>
      <vt:lpstr>Population Pyramid</vt:lpstr>
      <vt:lpstr>Population Pyramid</vt:lpstr>
      <vt:lpstr>Egypt Population Pyramid</vt:lpstr>
      <vt:lpstr>Population Pyramids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Pyramids</dc:title>
  <dc:creator>Jennifer L. Adams</dc:creator>
  <cp:lastModifiedBy>Jennifer L. Adams</cp:lastModifiedBy>
  <cp:revision>5</cp:revision>
  <dcterms:created xsi:type="dcterms:W3CDTF">2012-09-27T14:31:26Z</dcterms:created>
  <dcterms:modified xsi:type="dcterms:W3CDTF">2012-09-27T14:52:00Z</dcterms:modified>
</cp:coreProperties>
</file>