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81800" y="6248400"/>
            <a:ext cx="216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000" b="1" u="sng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868363"/>
            <a:ext cx="7315200" cy="669925"/>
          </a:xfrm>
        </p:spPr>
        <p:txBody>
          <a:bodyPr anchor="ctr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Insert Title Here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8400"/>
            <a:ext cx="7162800" cy="487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0" indent="0" algn="ctr"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8900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576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562100" cy="355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4533900" cy="355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01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414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05000"/>
            <a:ext cx="30099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05000"/>
            <a:ext cx="30099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3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16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28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354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5656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124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781800" y="6248400"/>
            <a:ext cx="216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000" b="1" u="sng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Insert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05000"/>
            <a:ext cx="61722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 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 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828800" y="1371600"/>
            <a:ext cx="6248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—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483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209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996600"/>
                </a:solidFill>
                <a:latin typeface="Comic Sans MS" pitchFamily="66" charset="0"/>
              </a:rPr>
              <a:t>Deserts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 rot="-4487518">
            <a:off x="4397375" y="451802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Atacama Desert</a:t>
            </a:r>
          </a:p>
        </p:txBody>
      </p:sp>
    </p:spTree>
    <p:extLst>
      <p:ext uri="{BB962C8B-B14F-4D97-AF65-F5344CB8AC3E}">
        <p14:creationId xmlns:p14="http://schemas.microsoft.com/office/powerpoint/2010/main" val="1379090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81000" y="34925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Earthquake Zones</a:t>
            </a:r>
          </a:p>
        </p:txBody>
      </p:sp>
      <p:pic>
        <p:nvPicPr>
          <p:cNvPr id="32771" name="Picture 4" descr="quake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3750"/>
          <a:stretch>
            <a:fillRect/>
          </a:stretch>
        </p:blipFill>
        <p:spPr bwMode="auto">
          <a:xfrm>
            <a:off x="228600" y="1717675"/>
            <a:ext cx="87630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0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Active Volcanoes</a:t>
            </a:r>
          </a:p>
        </p:txBody>
      </p:sp>
      <p:pic>
        <p:nvPicPr>
          <p:cNvPr id="33795" name="Picture 6" descr="map-E Pacific Rim-Volcanic Activity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7407" b="6174"/>
          <a:stretch>
            <a:fillRect/>
          </a:stretch>
        </p:blipFill>
        <p:spPr bwMode="auto">
          <a:xfrm>
            <a:off x="609600" y="1143000"/>
            <a:ext cx="76962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048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0"/>
            <a:ext cx="7696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354601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Tropical Hemisphere</a:t>
            </a:r>
            <a:endParaRPr lang="en-US" sz="4000" i="1">
              <a:solidFill>
                <a:srgbClr val="D6009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3" name="Picture 5" descr="lam05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8400"/>
            <a:ext cx="84582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4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IG25_006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-1111" r="18333"/>
          <a:stretch>
            <a:fillRect/>
          </a:stretch>
        </p:blipFill>
        <p:spPr bwMode="auto">
          <a:xfrm>
            <a:off x="3000375" y="76200"/>
            <a:ext cx="56102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2514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Latin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American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Climatic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Zones</a:t>
            </a:r>
          </a:p>
        </p:txBody>
      </p:sp>
    </p:spTree>
    <p:extLst>
      <p:ext uri="{BB962C8B-B14F-4D97-AF65-F5344CB8AC3E}">
        <p14:creationId xmlns:p14="http://schemas.microsoft.com/office/powerpoint/2010/main" val="204056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Very Varied Climate Zones</a:t>
            </a:r>
          </a:p>
        </p:txBody>
      </p:sp>
      <p:pic>
        <p:nvPicPr>
          <p:cNvPr id="37891" name="Picture 4" descr="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7975"/>
            <a:ext cx="4343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amazonia 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14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2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Precipitation</a:t>
            </a:r>
          </a:p>
        </p:txBody>
      </p:sp>
      <p:pic>
        <p:nvPicPr>
          <p:cNvPr id="38915" name="Picture 5" descr="1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838200"/>
            <a:ext cx="55356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4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Temperatures</a:t>
            </a:r>
          </a:p>
        </p:txBody>
      </p:sp>
      <p:pic>
        <p:nvPicPr>
          <p:cNvPr id="39939" name="Picture 5" descr="1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464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5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Elevation</a:t>
            </a:r>
          </a:p>
        </p:txBody>
      </p:sp>
      <p:pic>
        <p:nvPicPr>
          <p:cNvPr id="40963" name="Picture 5" descr="FG04_0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/>
          <a:stretch>
            <a:fillRect/>
          </a:stretch>
        </p:blipFill>
        <p:spPr bwMode="auto">
          <a:xfrm>
            <a:off x="669925" y="990600"/>
            <a:ext cx="78025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1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81000" y="441325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Altitudinal Zonation:</a:t>
            </a:r>
            <a:b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Vertical Climate</a:t>
            </a:r>
          </a:p>
        </p:txBody>
      </p:sp>
      <p:pic>
        <p:nvPicPr>
          <p:cNvPr id="41987" name="Picture 4" descr="FG04_1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7575"/>
            <a:ext cx="89154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0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Atacama Desert</a:t>
            </a:r>
          </a:p>
        </p:txBody>
      </p:sp>
      <p:pic>
        <p:nvPicPr>
          <p:cNvPr id="24579" name="Picture 4" descr="atacama01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410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ddbaa02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724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69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83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1981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Cities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339975" y="16002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Mexico City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267200" y="12192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Havanna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876800" y="14922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Port-au-Prince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7600" y="22542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Panama City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4419600" y="4724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Santiago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724400" y="3733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Lima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867400" y="4953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Buenos Aires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943600" y="38100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Brasilia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6553200" y="4343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Rio De Janiero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029200" y="1981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Caracas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4953000" y="24384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Bogota</a:t>
            </a:r>
          </a:p>
        </p:txBody>
      </p:sp>
    </p:spTree>
    <p:extLst>
      <p:ext uri="{BB962C8B-B14F-4D97-AF65-F5344CB8AC3E}">
        <p14:creationId xmlns:p14="http://schemas.microsoft.com/office/powerpoint/2010/main" val="73557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8" grpId="0"/>
      <p:bldP spid="105479" grpId="0"/>
      <p:bldP spid="105480" grpId="0"/>
      <p:bldP spid="105481" grpId="0"/>
      <p:bldP spid="105482" grpId="0"/>
      <p:bldP spid="105483" grpId="0"/>
      <p:bldP spid="105484" grpId="0"/>
      <p:bldP spid="105485" grpId="0"/>
      <p:bldP spid="105486" grpId="0"/>
      <p:bldP spid="1054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83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1981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CC3399"/>
                </a:solidFill>
                <a:latin typeface="Comic Sans MS" pitchFamily="66" charset="0"/>
              </a:rPr>
              <a:t>Others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410200" y="5591175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Falkland Islands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800600" y="6019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Cape Horn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 rot="-3834864">
            <a:off x="4092575" y="23082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Panama Canal</a:t>
            </a:r>
          </a:p>
        </p:txBody>
      </p:sp>
    </p:spTree>
    <p:extLst>
      <p:ext uri="{BB962C8B-B14F-4D97-AF65-F5344CB8AC3E}">
        <p14:creationId xmlns:p14="http://schemas.microsoft.com/office/powerpoint/2010/main" val="3622386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/>
      <p:bldP spid="1065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Falkland Islands </a:t>
            </a:r>
            <a:b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or </a:t>
            </a:r>
            <a:r>
              <a:rPr lang="en-US" sz="3600" b="1" i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Islas Malvinas</a:t>
            </a:r>
          </a:p>
        </p:txBody>
      </p:sp>
      <p:pic>
        <p:nvPicPr>
          <p:cNvPr id="27651" name="Picture 9" descr="Port Stanley, the capitol of the Falkland Islands is a quiet little town of around 1500 inhabitants, half the population of the islands. We experienced the truth of the saying, &quot;If you don't like the weather, wait 10 minutes.&quot;  Several storms blew in and out in the few hours we were there.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6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3" descr="Beautiful yellow-browed rockhopper penguins have a spectacular view while they molt. Getting up there was quite a feat!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7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Cape Horn</a:t>
            </a:r>
          </a:p>
        </p:txBody>
      </p:sp>
      <p:pic>
        <p:nvPicPr>
          <p:cNvPr id="28675" name="Picture 5" descr="antarctica05.jpg (70788 bytes)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3434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66272732ifVSLG_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567113"/>
            <a:ext cx="45672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The light at Cape Horn.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736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Chilean Navy gunboat at Porto Williams.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Panama Canal</a:t>
            </a:r>
          </a:p>
        </p:txBody>
      </p:sp>
      <p:pic>
        <p:nvPicPr>
          <p:cNvPr id="29699" name="Picture 7" descr="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438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17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Going Through the Panama Canal</a:t>
            </a:r>
          </a:p>
        </p:txBody>
      </p:sp>
      <p:pic>
        <p:nvPicPr>
          <p:cNvPr id="30723" name="Picture 7" descr="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08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9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83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248400" y="57912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Atlantic Ocean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200400" y="31242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Pacific </a:t>
            </a:r>
            <a:b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Ocean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657600" y="10668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Gulf of Mexico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495800" y="1676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Caribbean Sea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791200" y="28638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Amazon R.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334000" y="2133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Orinoco R.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6096000" y="4495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Uruguay R.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581400" y="2514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Magdalena R.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7467600" y="32766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Sao </a:t>
            </a:r>
            <a:b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Francisco R.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4648200" y="2362200"/>
            <a:ext cx="6096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191000" y="41910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Lake Titicaca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7010400" y="3657600"/>
            <a:ext cx="533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4953000" y="3810000"/>
            <a:ext cx="5334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019800" y="16764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Lake Maracaibo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5410200" y="2057400"/>
            <a:ext cx="6858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6477000" y="49530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Rio de La Plata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6172200" y="4953000"/>
            <a:ext cx="457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6096000" y="47244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6705600" y="4114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Parana R.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6477000" y="4191000"/>
            <a:ext cx="3048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3810000" y="3581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Andes Mts.</a:t>
            </a: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4572000" y="3276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724400" y="38862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2895600" y="4572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Sierra Madres Mts.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3352800" y="990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3810000" y="9906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5791200" y="24384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Guiana Highlands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6858000" y="38100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Brazilian Highlands</a:t>
            </a:r>
          </a:p>
        </p:txBody>
      </p:sp>
      <p:sp>
        <p:nvSpPr>
          <p:cNvPr id="107551" name="Text Box 31"/>
          <p:cNvSpPr txBox="1">
            <a:spLocks noChangeArrowheads="1"/>
          </p:cNvSpPr>
          <p:nvPr/>
        </p:nvSpPr>
        <p:spPr bwMode="auto">
          <a:xfrm>
            <a:off x="5486400" y="52578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Patagonian Plateau</a:t>
            </a: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H="1" flipV="1">
            <a:off x="5486400" y="53340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6248400" y="3200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Amazon </a:t>
            </a:r>
            <a:b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Basin</a:t>
            </a:r>
          </a:p>
        </p:txBody>
      </p:sp>
      <p:sp>
        <p:nvSpPr>
          <p:cNvPr id="107554" name="Text Box 34"/>
          <p:cNvSpPr txBox="1">
            <a:spLocks noChangeArrowheads="1"/>
          </p:cNvSpPr>
          <p:nvPr/>
        </p:nvSpPr>
        <p:spPr bwMode="auto">
          <a:xfrm rot="-3432028">
            <a:off x="5387975" y="4670425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Pampas</a:t>
            </a:r>
          </a:p>
        </p:txBody>
      </p:sp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5791200" y="34290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Mato Grosso</a:t>
            </a:r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5486400" y="39624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Gran Chaco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 rot="-3019929">
            <a:off x="4968875" y="2346325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Llanos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 rot="-4487518">
            <a:off x="4441825" y="451802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Atacama Desert</a:t>
            </a:r>
          </a:p>
        </p:txBody>
      </p:sp>
      <p:sp>
        <p:nvSpPr>
          <p:cNvPr id="107560" name="Text Box 40"/>
          <p:cNvSpPr txBox="1">
            <a:spLocks noChangeArrowheads="1"/>
          </p:cNvSpPr>
          <p:nvPr/>
        </p:nvSpPr>
        <p:spPr bwMode="auto">
          <a:xfrm>
            <a:off x="2339975" y="16002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Mexico City</a:t>
            </a:r>
          </a:p>
        </p:txBody>
      </p:sp>
      <p:sp>
        <p:nvSpPr>
          <p:cNvPr id="107561" name="Text Box 41"/>
          <p:cNvSpPr txBox="1">
            <a:spLocks noChangeArrowheads="1"/>
          </p:cNvSpPr>
          <p:nvPr/>
        </p:nvSpPr>
        <p:spPr bwMode="auto">
          <a:xfrm>
            <a:off x="4267200" y="12192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Havanna</a:t>
            </a:r>
          </a:p>
        </p:txBody>
      </p:sp>
      <p:sp>
        <p:nvSpPr>
          <p:cNvPr id="107562" name="Text Box 42"/>
          <p:cNvSpPr txBox="1">
            <a:spLocks noChangeArrowheads="1"/>
          </p:cNvSpPr>
          <p:nvPr/>
        </p:nvSpPr>
        <p:spPr bwMode="auto">
          <a:xfrm>
            <a:off x="4876800" y="14922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Port-au-Prince</a:t>
            </a:r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3657600" y="22542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Panama City</a:t>
            </a:r>
          </a:p>
        </p:txBody>
      </p:sp>
      <p:sp>
        <p:nvSpPr>
          <p:cNvPr id="107564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Santiago</a:t>
            </a:r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4724400" y="3733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Lima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5486400" y="49974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Buenos Aires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6096000" y="385445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Brasilia</a:t>
            </a:r>
          </a:p>
        </p:txBody>
      </p:sp>
      <p:sp>
        <p:nvSpPr>
          <p:cNvPr id="107568" name="Text Box 48"/>
          <p:cNvSpPr txBox="1">
            <a:spLocks noChangeArrowheads="1"/>
          </p:cNvSpPr>
          <p:nvPr/>
        </p:nvSpPr>
        <p:spPr bwMode="auto">
          <a:xfrm>
            <a:off x="6553200" y="4343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Rio De Janiero</a:t>
            </a:r>
          </a:p>
        </p:txBody>
      </p:sp>
      <p:sp>
        <p:nvSpPr>
          <p:cNvPr id="107569" name="Text Box 49"/>
          <p:cNvSpPr txBox="1">
            <a:spLocks noChangeArrowheads="1"/>
          </p:cNvSpPr>
          <p:nvPr/>
        </p:nvSpPr>
        <p:spPr bwMode="auto">
          <a:xfrm>
            <a:off x="5029200" y="1981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Caracas</a:t>
            </a:r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4953000" y="24384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Bogota</a:t>
            </a:r>
          </a:p>
        </p:txBody>
      </p:sp>
      <p:sp>
        <p:nvSpPr>
          <p:cNvPr id="107571" name="Text Box 51"/>
          <p:cNvSpPr txBox="1">
            <a:spLocks noChangeArrowheads="1"/>
          </p:cNvSpPr>
          <p:nvPr/>
        </p:nvSpPr>
        <p:spPr bwMode="auto">
          <a:xfrm>
            <a:off x="5410200" y="5591175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Falkland Islands</a:t>
            </a:r>
          </a:p>
        </p:txBody>
      </p:sp>
      <p:sp>
        <p:nvSpPr>
          <p:cNvPr id="107572" name="Text Box 52"/>
          <p:cNvSpPr txBox="1">
            <a:spLocks noChangeArrowheads="1"/>
          </p:cNvSpPr>
          <p:nvPr/>
        </p:nvSpPr>
        <p:spPr bwMode="auto">
          <a:xfrm>
            <a:off x="4800600" y="6019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Cape Horn</a:t>
            </a:r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 rot="-3834864">
            <a:off x="4092575" y="23082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Panama Canal</a:t>
            </a:r>
          </a:p>
        </p:txBody>
      </p:sp>
    </p:spTree>
    <p:extLst>
      <p:ext uri="{BB962C8B-B14F-4D97-AF65-F5344CB8AC3E}">
        <p14:creationId xmlns:p14="http://schemas.microsoft.com/office/powerpoint/2010/main" val="83275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5">
  <a:themeElements>
    <a:clrScheme name="">
      <a:dk1>
        <a:srgbClr val="000000"/>
      </a:dk1>
      <a:lt1>
        <a:srgbClr val="99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Seelig</dc:creator>
  <cp:lastModifiedBy>John Seelig</cp:lastModifiedBy>
  <cp:revision>1</cp:revision>
  <dcterms:created xsi:type="dcterms:W3CDTF">2012-11-29T20:00:08Z</dcterms:created>
  <dcterms:modified xsi:type="dcterms:W3CDTF">2012-11-29T20:00:41Z</dcterms:modified>
</cp:coreProperties>
</file>