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A19141D-D85E-E84C-86E5-BD8AD1339C4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C54A3EC-2B2E-4E49-8722-20D3994B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1282700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History and Government of East Asia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Ancient East Asia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oldest continuous civilization </a:t>
            </a:r>
          </a:p>
          <a:p>
            <a:r>
              <a:rPr lang="en-US" dirty="0" smtClean="0"/>
              <a:t>Became regions </a:t>
            </a:r>
            <a:r>
              <a:rPr lang="en-US" b="1" dirty="0" smtClean="0">
                <a:solidFill>
                  <a:srgbClr val="FF0000"/>
                </a:solidFill>
              </a:rPr>
              <a:t>culture hearth-center from which ideas and practices spread to other areas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Eventually ruled by a dynasty- ruling family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7074" y="3594100"/>
            <a:ext cx="2435746" cy="326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 and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Chinese settlers brought culture to neighboring Korea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Buddhism spread from China to Korea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Korean Peninsula became a cultural bridge between China and Japan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China and Korea had major impact on Japanese civilization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East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Years of civil war bring communists into power in 1948</a:t>
            </a:r>
          </a:p>
          <a:p>
            <a:r>
              <a:rPr lang="en-US" dirty="0" smtClean="0"/>
              <a:t>Set up Peoples Republic of China</a:t>
            </a:r>
          </a:p>
          <a:p>
            <a:r>
              <a:rPr lang="en-US" dirty="0" smtClean="0"/>
              <a:t>Pressure to modernize opens China’s economy to free-market influences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diplomacy and military force to build an empire that included Taiwan and Korea</a:t>
            </a:r>
          </a:p>
          <a:p>
            <a:r>
              <a:rPr lang="en-US" dirty="0" smtClean="0"/>
              <a:t>After its defeat in World War II it became a democracy</a:t>
            </a:r>
          </a:p>
          <a:p>
            <a:r>
              <a:rPr lang="en-US" dirty="0" smtClean="0"/>
              <a:t>Has emerged as a global economic </a:t>
            </a:r>
            <a:r>
              <a:rPr lang="en-US" dirty="0" smtClean="0"/>
              <a:t>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" y="914400"/>
            <a:ext cx="6508377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North and South Korea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6508377" cy="39163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After World War II </a:t>
            </a:r>
            <a:r>
              <a:rPr lang="en-US" dirty="0" smtClean="0"/>
              <a:t>ended </a:t>
            </a:r>
            <a:r>
              <a:rPr lang="en-US" b="1" dirty="0" smtClean="0">
                <a:solidFill>
                  <a:srgbClr val="FF0000"/>
                </a:solidFill>
              </a:rPr>
              <a:t>Korea was </a:t>
            </a:r>
            <a:r>
              <a:rPr lang="en-US" b="1" dirty="0" smtClean="0">
                <a:solidFill>
                  <a:srgbClr val="FF0000"/>
                </a:solidFill>
              </a:rPr>
              <a:t>divided because of military conflict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American backed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South Korea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democracy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Communist backed North Korea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Cannot meet peoples most basic needs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00" y="2692065"/>
            <a:ext cx="3086100" cy="394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3896"/>
            <a:ext cx="6508377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East Asian Governments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10" y="1704323"/>
            <a:ext cx="5068006" cy="4559335"/>
          </a:xfrm>
        </p:spPr>
        <p:txBody>
          <a:bodyPr>
            <a:normAutofit fontScale="77500" lnSpcReduction="20000"/>
          </a:bodyPr>
          <a:lstStyle/>
          <a:p>
            <a:r>
              <a:rPr lang="en-US" sz="3459" b="1" dirty="0" smtClean="0">
                <a:solidFill>
                  <a:srgbClr val="FF0000"/>
                </a:solidFill>
              </a:rPr>
              <a:t>Communist State</a:t>
            </a:r>
            <a:r>
              <a:rPr lang="en-US" dirty="0" smtClean="0"/>
              <a:t>-</a:t>
            </a:r>
            <a:r>
              <a:rPr lang="en-US" b="1" dirty="0" smtClean="0">
                <a:solidFill>
                  <a:srgbClr val="FF0000"/>
                </a:solidFill>
              </a:rPr>
              <a:t>is a revolutionary socialist movement to create a classless, moneyless, and stateless social order structured upon common ownership of the means of production. Leadership through ONE person or One party that IS NOT democratically elected</a:t>
            </a:r>
          </a:p>
          <a:p>
            <a:pPr lvl="1"/>
            <a:r>
              <a:rPr lang="en-US" sz="2824" b="1" baseline="-25000" dirty="0" smtClean="0">
                <a:solidFill>
                  <a:srgbClr val="FF0000"/>
                </a:solidFill>
              </a:rPr>
              <a:t>Example: China, North Korea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Constitutional Monarchy</a:t>
            </a:r>
            <a:r>
              <a:rPr lang="en-US" sz="3200" b="1" dirty="0" smtClean="0"/>
              <a:t>- 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a form of government in which a monarch acts as head of state within the parameters of a constitution, </a:t>
            </a:r>
          </a:p>
          <a:p>
            <a:r>
              <a:rPr lang="en-US" sz="32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Democracy-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the people, or some significant portion of them, retain supreme control over the government.</a:t>
            </a:r>
          </a:p>
          <a:p>
            <a:pPr lvl="1"/>
            <a:r>
              <a:rPr lang="en-US" sz="3000" b="1" baseline="-25000" dirty="0" smtClean="0">
                <a:solidFill>
                  <a:srgbClr val="FF0000"/>
                </a:solidFill>
              </a:rPr>
              <a:t>Example: Japan, South Korea, Mongolia, Taiwan</a:t>
            </a:r>
          </a:p>
          <a:p>
            <a:endParaRPr lang="en-US" baseline="-25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876" y="4146825"/>
            <a:ext cx="4118124" cy="2711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54</TotalTime>
  <Words>259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Plaza</vt:lpstr>
      <vt:lpstr>History and Government of East Asia</vt:lpstr>
      <vt:lpstr>Ancient East Asia</vt:lpstr>
      <vt:lpstr>Korea and Japan</vt:lpstr>
      <vt:lpstr>Modern East Asia</vt:lpstr>
      <vt:lpstr>Modern Japan</vt:lpstr>
      <vt:lpstr>North and South Korea</vt:lpstr>
      <vt:lpstr>East Asian Governments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Government of East Asia</dc:title>
  <dc:creator>BENJAMIN ORTEGA</dc:creator>
  <cp:lastModifiedBy>Omar J. Garcia</cp:lastModifiedBy>
  <cp:revision>3</cp:revision>
  <dcterms:created xsi:type="dcterms:W3CDTF">2012-04-09T14:19:14Z</dcterms:created>
  <dcterms:modified xsi:type="dcterms:W3CDTF">2015-04-02T19:09:42Z</dcterms:modified>
</cp:coreProperties>
</file>