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75" r:id="rId6"/>
    <p:sldId id="259" r:id="rId7"/>
    <p:sldId id="274" r:id="rId8"/>
    <p:sldId id="260" r:id="rId9"/>
    <p:sldId id="261" r:id="rId10"/>
    <p:sldId id="276" r:id="rId11"/>
    <p:sldId id="277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DBD9F8-9134-4E5E-B224-2F4F2E8F21E9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0FF265-79A7-49F0-AD61-DA43CD0F1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East Religions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Judaism Christianity Islam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Baptist</a:t>
            </a:r>
          </a:p>
          <a:p>
            <a:r>
              <a:rPr lang="en-US" dirty="0" smtClean="0"/>
              <a:t>Lutherans</a:t>
            </a:r>
          </a:p>
          <a:p>
            <a:r>
              <a:rPr lang="en-US" dirty="0" smtClean="0"/>
              <a:t>Calvinist</a:t>
            </a:r>
          </a:p>
          <a:p>
            <a:r>
              <a:rPr lang="en-US" dirty="0" smtClean="0"/>
              <a:t>Anglican Church</a:t>
            </a:r>
          </a:p>
          <a:p>
            <a:r>
              <a:rPr lang="en-US" dirty="0" smtClean="0"/>
              <a:t>Methodist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Church of Christ</a:t>
            </a:r>
          </a:p>
          <a:p>
            <a:r>
              <a:rPr lang="en-US" dirty="0" smtClean="0"/>
              <a:t>Anabaptist</a:t>
            </a:r>
          </a:p>
          <a:p>
            <a:r>
              <a:rPr lang="en-US" dirty="0" err="1" smtClean="0"/>
              <a:t>Bretheren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teachings of Mohammed</a:t>
            </a:r>
          </a:p>
          <a:p>
            <a:r>
              <a:rPr lang="en-US" dirty="0" smtClean="0"/>
              <a:t>Prophet of Allah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Pillars of Islam</a:t>
            </a:r>
          </a:p>
          <a:p>
            <a:r>
              <a:rPr lang="en-US" dirty="0" smtClean="0"/>
              <a:t>Arabic Creed – </a:t>
            </a:r>
          </a:p>
          <a:p>
            <a:r>
              <a:rPr lang="en-US" dirty="0" smtClean="0"/>
              <a:t>Pray  5 times a day</a:t>
            </a:r>
          </a:p>
          <a:p>
            <a:r>
              <a:rPr lang="en-US" dirty="0" smtClean="0"/>
              <a:t>Give Alms to the poor</a:t>
            </a:r>
          </a:p>
          <a:p>
            <a:r>
              <a:rPr lang="en-US" dirty="0" smtClean="0"/>
              <a:t>Pilgrimage to Mecca</a:t>
            </a:r>
          </a:p>
          <a:p>
            <a:r>
              <a:rPr lang="en-US" dirty="0" smtClean="0"/>
              <a:t>Observe Ramadan</a:t>
            </a:r>
          </a:p>
        </p:txBody>
      </p:sp>
    </p:spTree>
    <p:extLst>
      <p:ext uri="{BB962C8B-B14F-4D97-AF65-F5344CB8AC3E}">
        <p14:creationId xmlns:p14="http://schemas.microsoft.com/office/powerpoint/2010/main" val="11242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Arabic Creed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There is no god but </a:t>
            </a:r>
            <a:r>
              <a:rPr lang="en-US" dirty="0" smtClean="0"/>
              <a:t>Allah</a:t>
            </a:r>
            <a:r>
              <a:rPr lang="en-US" dirty="0" smtClean="0"/>
              <a:t>, </a:t>
            </a:r>
            <a:r>
              <a:rPr lang="en-US" dirty="0"/>
              <a:t>Muhammad is the messenger of </a:t>
            </a:r>
            <a:r>
              <a:rPr lang="en-US" dirty="0" smtClean="0"/>
              <a:t>God.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752600"/>
            <a:ext cx="3419475" cy="4343400"/>
          </a:xfrm>
        </p:spPr>
      </p:pic>
    </p:spTree>
    <p:extLst>
      <p:ext uri="{BB962C8B-B14F-4D97-AF65-F5344CB8AC3E}">
        <p14:creationId xmlns:p14="http://schemas.microsoft.com/office/powerpoint/2010/main" val="7295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Hajj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0"/>
            <a:ext cx="3733800" cy="28956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Ramadan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986" y="3048000"/>
            <a:ext cx="3882247" cy="2895599"/>
          </a:xfrm>
        </p:spPr>
      </p:pic>
    </p:spTree>
    <p:extLst>
      <p:ext uri="{BB962C8B-B14F-4D97-AF65-F5344CB8AC3E}">
        <p14:creationId xmlns:p14="http://schemas.microsoft.com/office/powerpoint/2010/main" val="14935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Alms for the poor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51" y="3048000"/>
            <a:ext cx="3583892" cy="28194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Pray 5 times a day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438" y="3048000"/>
            <a:ext cx="3761361" cy="2819400"/>
          </a:xfrm>
        </p:spPr>
      </p:pic>
    </p:spTree>
    <p:extLst>
      <p:ext uri="{BB962C8B-B14F-4D97-AF65-F5344CB8AC3E}">
        <p14:creationId xmlns:p14="http://schemas.microsoft.com/office/powerpoint/2010/main" val="41608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practiced in North Africa, Southwest Asia and Southeast Asia</a:t>
            </a:r>
          </a:p>
          <a:p>
            <a:r>
              <a:rPr lang="en-US" dirty="0" smtClean="0"/>
              <a:t>Fastest growing religion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thru trade</a:t>
            </a:r>
          </a:p>
          <a:p>
            <a:r>
              <a:rPr lang="en-US" dirty="0" smtClean="0"/>
              <a:t>Jihad</a:t>
            </a:r>
          </a:p>
          <a:p>
            <a:pPr marL="68580" indent="0">
              <a:buNone/>
            </a:pPr>
            <a:r>
              <a:rPr lang="en-US" dirty="0" smtClean="0"/>
              <a:t>	A war against non </a:t>
            </a:r>
            <a:r>
              <a:rPr lang="en-US" dirty="0" err="1" smtClean="0"/>
              <a:t>muslims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Based on the Torah (the Jewish holy book)</a:t>
            </a:r>
          </a:p>
          <a:p>
            <a:r>
              <a:rPr lang="en-US" sz="3200" dirty="0" smtClean="0"/>
              <a:t>Began 3,000 years ago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42950"/>
            <a:ext cx="82296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Revealed himself to Abraham</a:t>
            </a:r>
          </a:p>
          <a:p>
            <a:r>
              <a:rPr lang="en-US" dirty="0" smtClean="0"/>
              <a:t>Monotheism-Belief in only one god</a:t>
            </a:r>
          </a:p>
          <a:p>
            <a:r>
              <a:rPr lang="en-US" dirty="0" smtClean="0"/>
              <a:t>At this time most people around the world were polytheistic </a:t>
            </a:r>
            <a:r>
              <a:rPr lang="en-US" smtClean="0"/>
              <a:t>(belief in many gods)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685800"/>
            <a:ext cx="3300984" cy="762000"/>
          </a:xfrm>
        </p:spPr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8" r="849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1524000"/>
            <a:ext cx="3300573" cy="4419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Moses receives the 10 commandments</a:t>
            </a:r>
          </a:p>
          <a:p>
            <a:r>
              <a:rPr lang="en-US" dirty="0"/>
              <a:t>I am the LORD thy God</a:t>
            </a:r>
          </a:p>
          <a:p>
            <a:r>
              <a:rPr lang="en-US" dirty="0"/>
              <a:t> Thou shalt have no other gods</a:t>
            </a:r>
          </a:p>
          <a:p>
            <a:r>
              <a:rPr lang="en-US" dirty="0"/>
              <a:t> No graven images or likenesses</a:t>
            </a:r>
          </a:p>
          <a:p>
            <a:r>
              <a:rPr lang="en-US" dirty="0"/>
              <a:t> Not take the LORD's name in vain</a:t>
            </a:r>
          </a:p>
          <a:p>
            <a:r>
              <a:rPr lang="en-US" dirty="0"/>
              <a:t> Remember the </a:t>
            </a:r>
            <a:r>
              <a:rPr lang="en-US" dirty="0" err="1"/>
              <a:t>sabbath</a:t>
            </a:r>
            <a:r>
              <a:rPr lang="en-US" dirty="0"/>
              <a:t> day</a:t>
            </a:r>
          </a:p>
          <a:p>
            <a:r>
              <a:rPr lang="en-US" dirty="0"/>
              <a:t> </a:t>
            </a:r>
            <a:r>
              <a:rPr lang="en-US" dirty="0" err="1"/>
              <a:t>Honour</a:t>
            </a:r>
            <a:r>
              <a:rPr lang="en-US" dirty="0"/>
              <a:t> thy father and thy mother</a:t>
            </a:r>
          </a:p>
          <a:p>
            <a:r>
              <a:rPr lang="en-US" dirty="0"/>
              <a:t> Thou shalt not kill</a:t>
            </a:r>
          </a:p>
          <a:p>
            <a:r>
              <a:rPr lang="en-US" dirty="0"/>
              <a:t> Thou shalt not commit adultery</a:t>
            </a:r>
          </a:p>
          <a:p>
            <a:r>
              <a:rPr lang="en-US" dirty="0"/>
              <a:t> Thou shalt not steal</a:t>
            </a:r>
          </a:p>
          <a:p>
            <a:r>
              <a:rPr lang="en-US" dirty="0"/>
              <a:t> Thou shalt not bear false witness</a:t>
            </a:r>
          </a:p>
          <a:p>
            <a:r>
              <a:rPr lang="en-US" dirty="0"/>
              <a:t> Thou shalt not covet</a:t>
            </a:r>
          </a:p>
        </p:txBody>
      </p:sp>
    </p:spTree>
    <p:extLst>
      <p:ext uri="{BB962C8B-B14F-4D97-AF65-F5344CB8AC3E}">
        <p14:creationId xmlns:p14="http://schemas.microsoft.com/office/powerpoint/2010/main" val="37785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the followers of Jesus Christ</a:t>
            </a:r>
          </a:p>
          <a:p>
            <a:r>
              <a:rPr lang="en-US" dirty="0" smtClean="0"/>
              <a:t>Began 2000 years ago</a:t>
            </a:r>
          </a:p>
          <a:p>
            <a:r>
              <a:rPr lang="en-US" dirty="0" smtClean="0"/>
              <a:t>Based on the belief in monotheism</a:t>
            </a:r>
          </a:p>
          <a:p>
            <a:r>
              <a:rPr lang="en-US" dirty="0" smtClean="0"/>
              <a:t>The same god of Abraham that the Jews believed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 Catholic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Pope is the head of the church</a:t>
            </a:r>
          </a:p>
          <a:p>
            <a:r>
              <a:rPr lang="en-US" dirty="0" smtClean="0"/>
              <a:t>Practiced in Western Europe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Eastern Orthodox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Roman Emperor was the head of church</a:t>
            </a:r>
          </a:p>
          <a:p>
            <a:r>
              <a:rPr lang="en-US" dirty="0" smtClean="0"/>
              <a:t>Practiced in Eastern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3581399" cy="5638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Catholic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St. Peter’s Basilica</a:t>
            </a:r>
          </a:p>
          <a:p>
            <a:r>
              <a:rPr lang="en-US" dirty="0" smtClean="0"/>
              <a:t>Vatican City  Independent </a:t>
            </a:r>
            <a:r>
              <a:rPr lang="en-US" dirty="0" smtClean="0"/>
              <a:t>Country -Microstate</a:t>
            </a:r>
            <a:endParaRPr lang="en-US" dirty="0" smtClean="0"/>
          </a:p>
          <a:p>
            <a:r>
              <a:rPr lang="en-US" dirty="0" smtClean="0"/>
              <a:t>Located inside Rome,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3581399" cy="5638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Orthodox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Haga</a:t>
            </a:r>
            <a:r>
              <a:rPr lang="en-US" dirty="0" smtClean="0"/>
              <a:t> Sophia</a:t>
            </a:r>
          </a:p>
          <a:p>
            <a:r>
              <a:rPr lang="en-US" dirty="0" smtClean="0"/>
              <a:t>Istanbul- Constantinople Turkey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</TotalTime>
  <Words>299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Middle East Religions</vt:lpstr>
      <vt:lpstr>Judaism</vt:lpstr>
      <vt:lpstr>PowerPoint Presentation</vt:lpstr>
      <vt:lpstr>Judaism</vt:lpstr>
      <vt:lpstr>Judaism</vt:lpstr>
      <vt:lpstr>Christianity</vt:lpstr>
      <vt:lpstr>Christianity</vt:lpstr>
      <vt:lpstr>Roman Catholic</vt:lpstr>
      <vt:lpstr>Eastern Orthodox</vt:lpstr>
      <vt:lpstr>PowerPoint Presentation</vt:lpstr>
      <vt:lpstr>Christian Religions</vt:lpstr>
      <vt:lpstr>Islam</vt:lpstr>
      <vt:lpstr>Islam</vt:lpstr>
      <vt:lpstr>Islam</vt:lpstr>
      <vt:lpstr>Islam</vt:lpstr>
      <vt:lpstr>Islam</vt:lpstr>
      <vt:lpstr>Islam </vt:lpstr>
      <vt:lpstr>Islam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Adams</dc:creator>
  <cp:lastModifiedBy>Jennifer L. Adams</cp:lastModifiedBy>
  <cp:revision>11</cp:revision>
  <dcterms:created xsi:type="dcterms:W3CDTF">2013-01-30T15:01:34Z</dcterms:created>
  <dcterms:modified xsi:type="dcterms:W3CDTF">2013-01-31T18:58:45Z</dcterms:modified>
</cp:coreProperties>
</file>