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781800" y="6248400"/>
            <a:ext cx="216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000" b="1" u="sng" smtClean="0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868363"/>
            <a:ext cx="7315200" cy="669925"/>
          </a:xfrm>
        </p:spPr>
        <p:txBody>
          <a:bodyPr anchor="ctr"/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Insert Title Here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438400"/>
            <a:ext cx="7162800" cy="4873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0" indent="0" algn="ctr">
              <a:buFontTx/>
              <a:buNone/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795119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47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562100" cy="355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609600"/>
            <a:ext cx="4533900" cy="355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301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16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9434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905000"/>
            <a:ext cx="30099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05000"/>
            <a:ext cx="30099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8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771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227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0148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9982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4901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781800" y="6248400"/>
            <a:ext cx="216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000" b="1" u="sng" smtClean="0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609600"/>
            <a:ext cx="624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Insert 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905000"/>
            <a:ext cx="61722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First level 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  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828800" y="1371600"/>
            <a:ext cx="62484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0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—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WordArt 2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6962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Vegetation</a:t>
            </a:r>
          </a:p>
        </p:txBody>
      </p:sp>
    </p:spTree>
    <p:extLst>
      <p:ext uri="{BB962C8B-B14F-4D97-AF65-F5344CB8AC3E}">
        <p14:creationId xmlns:p14="http://schemas.microsoft.com/office/powerpoint/2010/main" val="339509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4267200" cy="427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Original Forest Cover</a:t>
            </a:r>
          </a:p>
        </p:txBody>
      </p:sp>
      <p:pic>
        <p:nvPicPr>
          <p:cNvPr id="158726" name="Picture 6" descr="Original forest ext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191000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381000" y="4297363"/>
            <a:ext cx="4267200" cy="427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Future Forest Cover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4572000" y="2087563"/>
            <a:ext cx="4267200" cy="427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Current Forest Cover</a:t>
            </a:r>
          </a:p>
        </p:txBody>
      </p:sp>
      <p:pic>
        <p:nvPicPr>
          <p:cNvPr id="158730" name="Picture 10" descr="Current forest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57475"/>
            <a:ext cx="4267200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32" name="Picture 12" descr="Remaining frontier fo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6950"/>
            <a:ext cx="4419600" cy="174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69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7" grpId="0"/>
      <p:bldP spid="1587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Agriculture and Fishing</a:t>
            </a:r>
          </a:p>
        </p:txBody>
      </p:sp>
      <p:pic>
        <p:nvPicPr>
          <p:cNvPr id="53251" name="Picture 5" descr="map-LAmer-agriculture &amp; fi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990600"/>
            <a:ext cx="46005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30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Banana Plantation</a:t>
            </a:r>
          </a:p>
        </p:txBody>
      </p:sp>
      <p:pic>
        <p:nvPicPr>
          <p:cNvPr id="54275" name="Picture 5" descr="158-2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3"/>
          <a:stretch>
            <a:fillRect/>
          </a:stretch>
        </p:blipFill>
        <p:spPr bwMode="auto">
          <a:xfrm>
            <a:off x="609600" y="1295400"/>
            <a:ext cx="80010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767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381000" y="288925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Harvesting Sugar Cane</a:t>
            </a:r>
            <a:endParaRPr lang="en-US" sz="4000" i="1">
              <a:solidFill>
                <a:srgbClr val="D6009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5299" name="Picture 4" descr="sugarcane009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0"/>
            <a:ext cx="46482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3" descr="161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9624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sugarcan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295400"/>
            <a:ext cx="27606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196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81000" y="288925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Growing Coffee</a:t>
            </a:r>
            <a:endParaRPr lang="en-US" sz="4000" i="1">
              <a:solidFill>
                <a:srgbClr val="D6009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6323" name="Picture 9" descr="coffeeproduction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41148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11" descr="coffeeproduction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38290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7" descr="coffeeproduction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2891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476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381000" y="319088"/>
            <a:ext cx="8382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8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Rubber Industry</a:t>
            </a:r>
          </a:p>
        </p:txBody>
      </p:sp>
      <p:pic>
        <p:nvPicPr>
          <p:cNvPr id="57347" name="Picture 10" descr="rubberindustry002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26765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6" descr="rubberindustry018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3505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8" descr="rubberindustry004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2"/>
          <a:stretch>
            <a:fillRect/>
          </a:stretch>
        </p:blipFill>
        <p:spPr bwMode="auto">
          <a:xfrm>
            <a:off x="6378575" y="3276600"/>
            <a:ext cx="23193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353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WordArt 2"/>
          <p:cNvSpPr>
            <a:spLocks noChangeArrowheads="1" noChangeShapeType="1" noTextEdit="1"/>
          </p:cNvSpPr>
          <p:nvPr/>
        </p:nvSpPr>
        <p:spPr bwMode="auto">
          <a:xfrm>
            <a:off x="990600" y="914400"/>
            <a:ext cx="7315200" cy="472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Other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117904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381000" y="319088"/>
            <a:ext cx="8382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8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Oil Drilling in the Gulf of Mexico</a:t>
            </a:r>
          </a:p>
        </p:txBody>
      </p:sp>
      <p:pic>
        <p:nvPicPr>
          <p:cNvPr id="59395" name="Picture 7" descr="oilrig2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447800"/>
            <a:ext cx="34448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 descr="oilrig3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42672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9" descr="pemex3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7338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692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Eco-Tourism</a:t>
            </a:r>
          </a:p>
        </p:txBody>
      </p:sp>
      <p:pic>
        <p:nvPicPr>
          <p:cNvPr id="60419" name="Picture 4" descr="costa rica natl park map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8713"/>
            <a:ext cx="4495800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6" descr="161_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6"/>
          <a:stretch>
            <a:fillRect/>
          </a:stretch>
        </p:blipFill>
        <p:spPr bwMode="auto">
          <a:xfrm>
            <a:off x="4343400" y="3048000"/>
            <a:ext cx="472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992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5715000" y="2209800"/>
            <a:ext cx="3048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Drug Trafiking Routes</a:t>
            </a:r>
          </a:p>
        </p:txBody>
      </p:sp>
      <p:pic>
        <p:nvPicPr>
          <p:cNvPr id="61443" name="Picture 5" descr="arton2024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1"/>
          <a:stretch>
            <a:fillRect/>
          </a:stretch>
        </p:blipFill>
        <p:spPr bwMode="auto">
          <a:xfrm>
            <a:off x="614363" y="152400"/>
            <a:ext cx="4795837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67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Amazon Rain Forest</a:t>
            </a:r>
          </a:p>
        </p:txBody>
      </p:sp>
      <p:pic>
        <p:nvPicPr>
          <p:cNvPr id="44035" name="Picture 5" descr="latin America satellite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3514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029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WordArt 2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6962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2186605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381000" y="288925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Population and Projections</a:t>
            </a:r>
            <a:endParaRPr lang="en-US" sz="4000" i="1">
              <a:solidFill>
                <a:srgbClr val="D6009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3491" name="Picture 5" descr="pop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 b="1462"/>
          <a:stretch>
            <a:fillRect/>
          </a:stretch>
        </p:blipFill>
        <p:spPr bwMode="auto">
          <a:xfrm>
            <a:off x="1524000" y="1143000"/>
            <a:ext cx="5943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705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FIG04_016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 r="15947"/>
          <a:stretch>
            <a:fillRect/>
          </a:stretch>
        </p:blipFill>
        <p:spPr bwMode="auto">
          <a:xfrm>
            <a:off x="381000" y="228600"/>
            <a:ext cx="58118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6400800" y="1447800"/>
            <a:ext cx="25146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Latin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America’s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Population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950661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81000" y="365125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Sao Paolo, Brazil</a:t>
            </a:r>
          </a:p>
        </p:txBody>
      </p:sp>
      <p:pic>
        <p:nvPicPr>
          <p:cNvPr id="65539" name="Picture 4" descr="sao paulo 2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375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Overcrowding in </a:t>
            </a:r>
            <a:b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Sao Paolo, Brazil</a:t>
            </a:r>
          </a:p>
        </p:txBody>
      </p:sp>
      <p:pic>
        <p:nvPicPr>
          <p:cNvPr id="66563" name="Picture 4" descr="favelas_02big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17675"/>
            <a:ext cx="74676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586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81000" y="365125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Squatter Settlements</a:t>
            </a:r>
            <a:b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in Major Latin American Cities</a:t>
            </a:r>
          </a:p>
        </p:txBody>
      </p:sp>
      <p:pic>
        <p:nvPicPr>
          <p:cNvPr id="67587" name="Picture 4" descr="favela 2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82813"/>
            <a:ext cx="4038600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5" descr="slums in rio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4"/>
          <a:stretch>
            <a:fillRect/>
          </a:stretch>
        </p:blipFill>
        <p:spPr bwMode="auto">
          <a:xfrm>
            <a:off x="4572000" y="2163763"/>
            <a:ext cx="44196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670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WordArt 2"/>
          <p:cNvSpPr>
            <a:spLocks noChangeArrowheads="1" noChangeShapeType="1" noTextEdit="1"/>
          </p:cNvSpPr>
          <p:nvPr/>
        </p:nvSpPr>
        <p:spPr bwMode="auto">
          <a:xfrm>
            <a:off x="1371600" y="1905000"/>
            <a:ext cx="6553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Adios!</a:t>
            </a:r>
          </a:p>
        </p:txBody>
      </p:sp>
    </p:spTree>
    <p:extLst>
      <p:ext uri="{BB962C8B-B14F-4D97-AF65-F5344CB8AC3E}">
        <p14:creationId xmlns:p14="http://schemas.microsoft.com/office/powerpoint/2010/main" val="4155036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On the Ground Floor </a:t>
            </a:r>
            <a:b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of the Rain Forest</a:t>
            </a:r>
          </a:p>
        </p:txBody>
      </p:sp>
      <p:pic>
        <p:nvPicPr>
          <p:cNvPr id="45059" name="Picture 4" descr="windfall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8300"/>
            <a:ext cx="66294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973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81000" y="762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Three-Tiered Vegetation</a:t>
            </a:r>
          </a:p>
        </p:txBody>
      </p:sp>
      <p:pic>
        <p:nvPicPr>
          <p:cNvPr id="46083" name="Picture 3" descr="map-LAmer-Amazon Rain Forest - 3-tiers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838200"/>
            <a:ext cx="46704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238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Three-Tiered Canopy</a:t>
            </a:r>
          </a:p>
        </p:txBody>
      </p:sp>
      <p:pic>
        <p:nvPicPr>
          <p:cNvPr id="47107" name="Picture 4" descr="forest1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560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381000" y="242888"/>
            <a:ext cx="8382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8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Native Indians of the Amazon</a:t>
            </a:r>
          </a:p>
        </p:txBody>
      </p:sp>
      <p:pic>
        <p:nvPicPr>
          <p:cNvPr id="48131" name="Picture 98" descr="amazon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24669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00" descr="amazon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3733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02" descr="amazon006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4191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275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381000" y="319088"/>
            <a:ext cx="8382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8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Jungle Fauna</a:t>
            </a:r>
          </a:p>
        </p:txBody>
      </p:sp>
      <p:pic>
        <p:nvPicPr>
          <p:cNvPr id="49155" name="Picture 6" descr="junglefauna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9" b="5217"/>
          <a:stretch>
            <a:fillRect/>
          </a:stretch>
        </p:blipFill>
        <p:spPr bwMode="auto">
          <a:xfrm>
            <a:off x="457200" y="1371600"/>
            <a:ext cx="2533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10" descr="junglefauna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38766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2" descr="junglefauna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25527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4" descr="junglefauna0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400"/>
            <a:ext cx="3810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573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381000" y="319088"/>
            <a:ext cx="8382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8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Minerals of the Amazon Region</a:t>
            </a:r>
          </a:p>
        </p:txBody>
      </p:sp>
      <p:pic>
        <p:nvPicPr>
          <p:cNvPr id="50179" name="Picture 8" descr="quartz1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2000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0" descr="quartz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447800"/>
            <a:ext cx="17430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2" descr="diamo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>
            <a:fillRect/>
          </a:stretch>
        </p:blipFill>
        <p:spPr bwMode="auto">
          <a:xfrm>
            <a:off x="3505200" y="4111625"/>
            <a:ext cx="28956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4" descr="baux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4225" b="4192"/>
          <a:stretch>
            <a:fillRect/>
          </a:stretch>
        </p:blipFill>
        <p:spPr bwMode="auto">
          <a:xfrm>
            <a:off x="6096000" y="190500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51" name="Text Box 15"/>
          <p:cNvSpPr txBox="1">
            <a:spLocks noChangeArrowheads="1"/>
          </p:cNvSpPr>
          <p:nvPr/>
        </p:nvSpPr>
        <p:spPr bwMode="auto">
          <a:xfrm>
            <a:off x="3886200" y="6049963"/>
            <a:ext cx="213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Diamonds</a:t>
            </a:r>
          </a:p>
        </p:txBody>
      </p:sp>
      <p:sp>
        <p:nvSpPr>
          <p:cNvPr id="167952" name="Text Box 16"/>
          <p:cNvSpPr txBox="1">
            <a:spLocks noChangeArrowheads="1"/>
          </p:cNvSpPr>
          <p:nvPr/>
        </p:nvSpPr>
        <p:spPr bwMode="auto">
          <a:xfrm>
            <a:off x="3581400" y="3276600"/>
            <a:ext cx="213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Amethyst</a:t>
            </a:r>
          </a:p>
        </p:txBody>
      </p:sp>
      <p:sp>
        <p:nvSpPr>
          <p:cNvPr id="167953" name="Text Box 17"/>
          <p:cNvSpPr txBox="1">
            <a:spLocks noChangeArrowheads="1"/>
          </p:cNvSpPr>
          <p:nvPr/>
        </p:nvSpPr>
        <p:spPr bwMode="auto">
          <a:xfrm>
            <a:off x="1066800" y="4495800"/>
            <a:ext cx="213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Quartz</a:t>
            </a:r>
          </a:p>
        </p:txBody>
      </p:sp>
      <p:sp>
        <p:nvSpPr>
          <p:cNvPr id="167954" name="Text Box 18"/>
          <p:cNvSpPr txBox="1">
            <a:spLocks noChangeArrowheads="1"/>
          </p:cNvSpPr>
          <p:nvPr/>
        </p:nvSpPr>
        <p:spPr bwMode="auto">
          <a:xfrm>
            <a:off x="6324600" y="3581400"/>
            <a:ext cx="213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Bauxite</a:t>
            </a:r>
          </a:p>
        </p:txBody>
      </p:sp>
    </p:spTree>
    <p:extLst>
      <p:ext uri="{BB962C8B-B14F-4D97-AF65-F5344CB8AC3E}">
        <p14:creationId xmlns:p14="http://schemas.microsoft.com/office/powerpoint/2010/main" val="2543580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381000" y="212725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Deforestation in the Amazon</a:t>
            </a:r>
          </a:p>
        </p:txBody>
      </p:sp>
      <p:pic>
        <p:nvPicPr>
          <p:cNvPr id="51203" name="Picture 7" descr="ddbac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49530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 descr="frenchguiana041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7763"/>
            <a:ext cx="487680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60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5">
  <a:themeElements>
    <a:clrScheme name="">
      <a:dk1>
        <a:srgbClr val="000000"/>
      </a:dk1>
      <a:lt1>
        <a:srgbClr val="99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A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On-screen Show (4:3)</PresentationFormat>
  <Paragraphs>36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mot5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Seelig</dc:creator>
  <cp:lastModifiedBy>John Seelig</cp:lastModifiedBy>
  <cp:revision>1</cp:revision>
  <dcterms:created xsi:type="dcterms:W3CDTF">2012-11-29T20:01:00Z</dcterms:created>
  <dcterms:modified xsi:type="dcterms:W3CDTF">2012-11-29T20:01:17Z</dcterms:modified>
</cp:coreProperties>
</file>