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13B1C45-E1A5-48F0-8F0C-7E7B225D40A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915948-BA3E-49A4-95E4-B643DCA851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Religions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Holy Truths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existence involves much suffering</a:t>
            </a:r>
          </a:p>
          <a:p>
            <a:r>
              <a:rPr lang="en-US" dirty="0" smtClean="0"/>
              <a:t>Human suffering occurs because human beings are self centered</a:t>
            </a:r>
          </a:p>
          <a:p>
            <a:r>
              <a:rPr lang="en-US" dirty="0" smtClean="0"/>
              <a:t>Self centeredness can be overcome</a:t>
            </a:r>
          </a:p>
          <a:p>
            <a:r>
              <a:rPr lang="en-US" dirty="0" smtClean="0"/>
              <a:t>The way to overcome self-centeredness is the 8 Fold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1480"/>
            <a:ext cx="7315200" cy="611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Fold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understanding; you must clearly see what is wrong with your life.</a:t>
            </a:r>
          </a:p>
          <a:p>
            <a:r>
              <a:rPr lang="en-US" dirty="0" smtClean="0"/>
              <a:t>Right purpose; you must correct what is wrong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062" y="3810000"/>
            <a:ext cx="25241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Fold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Conduct; you must act to correct the wrong.</a:t>
            </a:r>
          </a:p>
          <a:p>
            <a:r>
              <a:rPr lang="en-US" dirty="0" smtClean="0"/>
              <a:t>Right Speech; you will speak in ways that help.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57600"/>
            <a:ext cx="25241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Fold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Vocation; your occupation must not conflict with your efforts to correct what is wrong.</a:t>
            </a:r>
          </a:p>
          <a:p>
            <a:pPr lvl="1"/>
            <a:r>
              <a:rPr lang="en-US" dirty="0" smtClean="0"/>
              <a:t>Vanity/model</a:t>
            </a:r>
          </a:p>
          <a:p>
            <a:pPr lvl="1"/>
            <a:r>
              <a:rPr lang="en-US" dirty="0" smtClean="0"/>
              <a:t>Alcoholic/ bar tender</a:t>
            </a:r>
          </a:p>
          <a:p>
            <a:pPr marL="365760" lvl="1" indent="0">
              <a:buNone/>
            </a:pPr>
            <a:r>
              <a:rPr lang="en-US" dirty="0" smtClean="0"/>
              <a:t>Right Effort; you really must work at making a change.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Practice, Practice,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Fold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Awareness; your effort must always be on your mind.</a:t>
            </a:r>
          </a:p>
          <a:p>
            <a:r>
              <a:rPr lang="en-US" dirty="0" smtClean="0"/>
              <a:t>Right Meditation; you must meditate on correcting what is wrong: you must get your effort for change into your subconscious mind as well as the conscious mind.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12212"/>
            <a:ext cx="2295525" cy="226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Buddha in Nepal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26798"/>
            <a:ext cx="3657599" cy="3869201"/>
          </a:xfrm>
        </p:spPr>
      </p:pic>
    </p:spTree>
    <p:extLst>
      <p:ext uri="{BB962C8B-B14F-4D97-AF65-F5344CB8AC3E}">
        <p14:creationId xmlns:p14="http://schemas.microsoft.com/office/powerpoint/2010/main" val="39286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Leshan</a:t>
            </a:r>
            <a:r>
              <a:rPr lang="en-US" dirty="0" smtClean="0"/>
              <a:t>  China Giant Buddha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60456"/>
            <a:ext cx="5673988" cy="4416544"/>
          </a:xfrm>
        </p:spPr>
      </p:pic>
      <p:sp>
        <p:nvSpPr>
          <p:cNvPr id="7" name="TextBox 6"/>
          <p:cNvSpPr txBox="1"/>
          <p:nvPr/>
        </p:nvSpPr>
        <p:spPr>
          <a:xfrm>
            <a:off x="6172200" y="5486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World s Largest Buddha built in 713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Buddha Vientiane Laos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07" y="2514600"/>
            <a:ext cx="7507356" cy="3886200"/>
          </a:xfrm>
        </p:spPr>
      </p:pic>
    </p:spTree>
    <p:extLst>
      <p:ext uri="{BB962C8B-B14F-4D97-AF65-F5344CB8AC3E}">
        <p14:creationId xmlns:p14="http://schemas.microsoft.com/office/powerpoint/2010/main" val="41415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Buddha Hong Kong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26112"/>
            <a:ext cx="6324600" cy="4198488"/>
          </a:xfrm>
        </p:spPr>
      </p:pic>
    </p:spTree>
    <p:extLst>
      <p:ext uri="{BB962C8B-B14F-4D97-AF65-F5344CB8AC3E}">
        <p14:creationId xmlns:p14="http://schemas.microsoft.com/office/powerpoint/2010/main" val="26119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Buddhism currently has about 376 million followers </a:t>
            </a:r>
          </a:p>
          <a:p>
            <a:r>
              <a:rPr lang="en-US" dirty="0" smtClean="0"/>
              <a:t>fourth largest religion</a:t>
            </a:r>
          </a:p>
          <a:p>
            <a:r>
              <a:rPr lang="en-US" dirty="0" smtClean="0"/>
              <a:t>founded in Northern India by Siddhartha Gautama (circa 563 to 460 BCE) </a:t>
            </a:r>
          </a:p>
          <a:p>
            <a:r>
              <a:rPr lang="en-US" dirty="0" smtClean="0"/>
              <a:t>spread into much of the far 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Buddhist World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8" y="2514600"/>
            <a:ext cx="7347857" cy="3429000"/>
          </a:xfrm>
        </p:spPr>
      </p:pic>
    </p:spTree>
    <p:extLst>
      <p:ext uri="{BB962C8B-B14F-4D97-AF65-F5344CB8AC3E}">
        <p14:creationId xmlns:p14="http://schemas.microsoft.com/office/powerpoint/2010/main" val="38317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Buddhism &amp; Hinduism shared beliefs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Karma</a:t>
            </a:r>
            <a:r>
              <a:rPr lang="en-US" sz="3600" dirty="0" smtClean="0"/>
              <a:t> is the sum total of an individual's actions of body, speech and mind -- good, bad and neutral -- taken in their current and previous lives. </a:t>
            </a:r>
          </a:p>
        </p:txBody>
      </p:sp>
    </p:spTree>
    <p:extLst>
      <p:ext uri="{BB962C8B-B14F-4D97-AF65-F5344CB8AC3E}">
        <p14:creationId xmlns:p14="http://schemas.microsoft.com/office/powerpoint/2010/main" val="39684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Buddhism &amp; Hinduism shared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Reincarnation</a:t>
            </a:r>
            <a:r>
              <a:rPr lang="en-US" sz="4000" dirty="0" smtClean="0"/>
              <a:t> is the rebirth of a living being after death into a new body that is either a human, animal or a supernatural being. </a:t>
            </a:r>
          </a:p>
        </p:txBody>
      </p:sp>
    </p:spTree>
    <p:extLst>
      <p:ext uri="{BB962C8B-B14F-4D97-AF65-F5344CB8AC3E}">
        <p14:creationId xmlns:p14="http://schemas.microsoft.com/office/powerpoint/2010/main" val="8531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Buddhism &amp; Hinduism shared beliefs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Dharma, </a:t>
            </a:r>
            <a:r>
              <a:rPr lang="en-US" dirty="0"/>
              <a:t>in Buddhism, refers to two items: </a:t>
            </a:r>
          </a:p>
          <a:p>
            <a:pPr marL="68580" indent="0">
              <a:buNone/>
            </a:pPr>
            <a:r>
              <a:rPr lang="en-US" dirty="0" smtClean="0"/>
              <a:t>	-The </a:t>
            </a:r>
            <a:r>
              <a:rPr lang="en-US" dirty="0"/>
              <a:t>teachings of the Buddha; a </a:t>
            </a:r>
            <a:r>
              <a:rPr lang="en-US" dirty="0" smtClean="0"/>
              <a:t>	person's </a:t>
            </a:r>
            <a:r>
              <a:rPr lang="en-US" dirty="0"/>
              <a:t>path to enlightenment, and </a:t>
            </a:r>
          </a:p>
          <a:p>
            <a:pPr marL="68580" indent="0">
              <a:buNone/>
            </a:pPr>
            <a:r>
              <a:rPr lang="en-US" dirty="0" smtClean="0"/>
              <a:t>	-The </a:t>
            </a:r>
            <a:r>
              <a:rPr lang="en-US" dirty="0"/>
              <a:t>fundamental principles that order </a:t>
            </a:r>
            <a:r>
              <a:rPr lang="en-US" dirty="0" smtClean="0"/>
              <a:t>	the </a:t>
            </a:r>
            <a:r>
              <a:rPr lang="en-US" dirty="0"/>
              <a:t>universe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Theravada </a:t>
            </a:r>
            <a:r>
              <a:rPr lang="en-US" smtClean="0"/>
              <a:t>– Southeast </a:t>
            </a:r>
            <a:r>
              <a:rPr lang="en-US" dirty="0" smtClean="0"/>
              <a:t>Asia</a:t>
            </a:r>
          </a:p>
          <a:p>
            <a:r>
              <a:rPr lang="en-US" dirty="0" smtClean="0"/>
              <a:t>Mahayana – Northern Asia</a:t>
            </a:r>
          </a:p>
          <a:p>
            <a:r>
              <a:rPr lang="en-US" dirty="0" err="1" smtClean="0"/>
              <a:t>Vajrayana</a:t>
            </a:r>
            <a:r>
              <a:rPr lang="en-US" dirty="0" smtClean="0"/>
              <a:t> – Considered part of Mahayana Buddhism</a:t>
            </a:r>
          </a:p>
          <a:p>
            <a:r>
              <a:rPr lang="en-US" dirty="0" smtClean="0"/>
              <a:t>Tibetan – Tibet due to isolation</a:t>
            </a:r>
          </a:p>
          <a:p>
            <a:r>
              <a:rPr lang="en-US" dirty="0" smtClean="0"/>
              <a:t>Zen- Chinese Mahayana</a:t>
            </a:r>
          </a:p>
          <a:p>
            <a:r>
              <a:rPr lang="en-US" dirty="0" smtClean="0"/>
              <a:t>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Siddharth</a:t>
            </a:r>
            <a:r>
              <a:rPr lang="en-US" dirty="0" smtClean="0"/>
              <a:t> </a:t>
            </a:r>
            <a:r>
              <a:rPr lang="en-US" dirty="0" err="1" smtClean="0"/>
              <a:t>Guatama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Prince</a:t>
            </a:r>
          </a:p>
          <a:p>
            <a:r>
              <a:rPr lang="en-US" dirty="0" smtClean="0"/>
              <a:t>Developed Buddhism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095977"/>
            <a:ext cx="3124200" cy="32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5132"/>
            <a:ext cx="2819400" cy="4229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838200"/>
            <a:ext cx="4648200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343400"/>
            <a:ext cx="20955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316</TotalTime>
  <Words>338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Buddhism</vt:lpstr>
      <vt:lpstr>Buddhism</vt:lpstr>
      <vt:lpstr>Buddhist World</vt:lpstr>
      <vt:lpstr>Buddhism &amp; Hinduism shared beliefs</vt:lpstr>
      <vt:lpstr>Buddhism &amp; Hinduism shared beliefs</vt:lpstr>
      <vt:lpstr>Buddhism &amp; Hinduism shared beliefs</vt:lpstr>
      <vt:lpstr>Forms of Buddhism</vt:lpstr>
      <vt:lpstr>Siddharth Guatama</vt:lpstr>
      <vt:lpstr>PowerPoint Presentation</vt:lpstr>
      <vt:lpstr>4 Holy Truths</vt:lpstr>
      <vt:lpstr>PowerPoint Presentation</vt:lpstr>
      <vt:lpstr>8 Fold Path</vt:lpstr>
      <vt:lpstr>8 Fold Path</vt:lpstr>
      <vt:lpstr>8 Fold Path</vt:lpstr>
      <vt:lpstr>8 Fold Path</vt:lpstr>
      <vt:lpstr>Buddha in Nepal</vt:lpstr>
      <vt:lpstr>Leshan  China Giant Buddha</vt:lpstr>
      <vt:lpstr>Buddha Vientiane Laos</vt:lpstr>
      <vt:lpstr>Buddha Hong Kong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Jennifer L. Adams</dc:creator>
  <cp:lastModifiedBy>Jennifer L. Adams</cp:lastModifiedBy>
  <cp:revision>11</cp:revision>
  <dcterms:created xsi:type="dcterms:W3CDTF">2012-02-10T00:49:19Z</dcterms:created>
  <dcterms:modified xsi:type="dcterms:W3CDTF">2013-04-04T23:18:45Z</dcterms:modified>
</cp:coreProperties>
</file>